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747-20AB-4EB4-91DB-A66EF89AC39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CBF-E909-4A9E-B4D7-911B548BC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747-20AB-4EB4-91DB-A66EF89AC39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CBF-E909-4A9E-B4D7-911B548BC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747-20AB-4EB4-91DB-A66EF89AC39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CBF-E909-4A9E-B4D7-911B548BC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747-20AB-4EB4-91DB-A66EF89AC39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CBF-E909-4A9E-B4D7-911B548BC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747-20AB-4EB4-91DB-A66EF89AC39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CBF-E909-4A9E-B4D7-911B548BC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747-20AB-4EB4-91DB-A66EF89AC39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CBF-E909-4A9E-B4D7-911B548BC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747-20AB-4EB4-91DB-A66EF89AC39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CBF-E909-4A9E-B4D7-911B548BC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747-20AB-4EB4-91DB-A66EF89AC39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CBF-E909-4A9E-B4D7-911B548BC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747-20AB-4EB4-91DB-A66EF89AC39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CBF-E909-4A9E-B4D7-911B548BC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747-20AB-4EB4-91DB-A66EF89AC39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CBF-E909-4A9E-B4D7-911B548BC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747-20AB-4EB4-91DB-A66EF89AC39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CBF-E909-4A9E-B4D7-911B548BC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94747-20AB-4EB4-91DB-A66EF89AC39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51CBF-E909-4A9E-B4D7-911B548BC9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GA%20NAM%20HOC%202015-2016\Nghe%20English%206-%20Unit%202\Unit%202-%20Skills%202.mp3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ophia@quickmail.com" TargetMode="External"/><Relationship Id="rId2" Type="http://schemas.openxmlformats.org/officeDocument/2006/relationships/hyperlink" Target="mailto:mi@fast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651740" y="1828800"/>
            <a:ext cx="2057400" cy="838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.VnBodon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28600"/>
            <a:ext cx="7421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Noughts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and crosses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7672" y="1814732"/>
            <a:ext cx="2057400" cy="838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Bodoni" pitchFamily="34" charset="0"/>
              </a:rPr>
              <a:t>2</a:t>
            </a:r>
            <a:endParaRPr lang="en-US" sz="3600" dirty="0">
              <a:latin typeface=".VnBodon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88852" y="1828800"/>
            <a:ext cx="2057400" cy="838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.VnBodon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1652" y="2726804"/>
            <a:ext cx="2057400" cy="838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.VnBodon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61112" y="2726804"/>
            <a:ext cx="2057400" cy="838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.VnBodon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86504" y="2726804"/>
            <a:ext cx="2057400" cy="838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.VnBodon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19304" y="3624808"/>
            <a:ext cx="2057400" cy="838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.VnBodon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58764" y="3624808"/>
            <a:ext cx="2057400" cy="838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.VnBodon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84156" y="3624808"/>
            <a:ext cx="2057400" cy="838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.VnBodon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0" y="1806524"/>
            <a:ext cx="2057400" cy="838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.VnBodon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01000" y="2743200"/>
            <a:ext cx="914400" cy="762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Bodoni" pitchFamily="34" charset="0"/>
              </a:rPr>
              <a:t>x</a:t>
            </a:r>
            <a:endParaRPr lang="en-US" sz="3600" dirty="0">
              <a:latin typeface=".VnBodon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04072" y="1814732"/>
            <a:ext cx="2057400" cy="838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Bodoni" pitchFamily="34" charset="0"/>
              </a:rPr>
              <a:t>1</a:t>
            </a:r>
            <a:endParaRPr lang="en-US" sz="3600" dirty="0">
              <a:latin typeface=".VnBodon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1845216"/>
            <a:ext cx="9906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Green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86932" y="1856936"/>
            <a:ext cx="9906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Blue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2667000"/>
            <a:ext cx="914400" cy="762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Bodoni" pitchFamily="34" charset="0"/>
              </a:rPr>
              <a:t>O</a:t>
            </a:r>
            <a:endParaRPr lang="en-US" sz="3600" dirty="0">
              <a:latin typeface=".VnBodon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93548" y="1806524"/>
            <a:ext cx="2057400" cy="838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Bodoni" pitchFamily="34" charset="0"/>
              </a:rPr>
              <a:t>3</a:t>
            </a:r>
            <a:endParaRPr lang="en-US" sz="3600" dirty="0">
              <a:latin typeface=".VnBodon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9932" y="2729132"/>
            <a:ext cx="2057400" cy="838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Bodoni" pitchFamily="34" charset="0"/>
              </a:rPr>
              <a:t>4</a:t>
            </a:r>
            <a:endParaRPr lang="en-US" sz="3600" dirty="0">
              <a:latin typeface=".VnBodon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49392" y="2729132"/>
            <a:ext cx="2057400" cy="838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Bodoni" pitchFamily="34" charset="0"/>
              </a:rPr>
              <a:t>5</a:t>
            </a:r>
            <a:endParaRPr lang="en-US" sz="3600" dirty="0">
              <a:latin typeface=".VnBodoni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91200" y="2723272"/>
            <a:ext cx="2057400" cy="838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Bodoni" pitchFamily="34" charset="0"/>
              </a:rPr>
              <a:t>6</a:t>
            </a:r>
            <a:endParaRPr lang="en-US" sz="3600" dirty="0">
              <a:latin typeface=".VnBodon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09932" y="3629464"/>
            <a:ext cx="2057400" cy="838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Bodoni" pitchFamily="34" charset="0"/>
              </a:rPr>
              <a:t>7</a:t>
            </a:r>
            <a:endParaRPr lang="en-US" sz="3600" dirty="0">
              <a:latin typeface=".VnBodon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63460" y="3615396"/>
            <a:ext cx="2057400" cy="838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Bodoni" pitchFamily="34" charset="0"/>
              </a:rPr>
              <a:t>8</a:t>
            </a:r>
            <a:endParaRPr lang="en-US" sz="3600" dirty="0">
              <a:latin typeface=".VnBodoni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805268" y="3623604"/>
            <a:ext cx="2057400" cy="838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Bodoni" pitchFamily="34" charset="0"/>
              </a:rPr>
              <a:t>9</a:t>
            </a:r>
            <a:endParaRPr lang="en-US" sz="3600" dirty="0">
              <a:latin typeface=".VnBodon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00200" y="46482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is the name of the room where Nick is staying?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38400" y="5029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Tiger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76400" y="46482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How many rooms are there in the hotel?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77000" y="4572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24000" y="47244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 there a wardrobe in Nick’s room?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24600" y="4648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47800" y="47244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Where is that Crazy House Hotel?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48400" y="4648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Lat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47800" y="48006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Are the rooms named after different flowers?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781800" y="471854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71600" y="4662248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 Nick’s room tidy or untidy?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57800" y="457784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It’s untidy.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71600" y="47244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Where is the bed in Nick’s room?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34000" y="46482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It’s under the window.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71600" y="46482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Why is the room called the Tiger room? 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447800" y="49530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Because there is a big tiger..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19200" y="55626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Who is Nick staying with?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67200" y="546647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With his parents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Exercise 4: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Write an e-mail to nick. Tell him about your idea for the new room of the Crazy House Hotel.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5240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Plan (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ý/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175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19050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Brainstorm vocabulary about your room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5908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Draft  (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3048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a draft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5814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Check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41148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Check your draft: Is the punctuation correct? Is the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capitalisation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correct? Does it have all necessary part?</a:t>
            </a:r>
          </a:p>
          <a:p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9937" y="457200"/>
            <a:ext cx="6858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Homework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2362200"/>
            <a:ext cx="7162800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Finish your e-mail in your notebook.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exercise 1,2/ P.15- Workbook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Finish your Project.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0"/>
            <a:ext cx="75007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Unit 2- My house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90593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Period 14: Lesson 6: Skills 2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12544"/>
            <a:ext cx="31454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Listening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IMG_4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4705" y="1828800"/>
            <a:ext cx="4279295" cy="441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1430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(a) fireplace: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9812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(a) stool :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5900" y="1157068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sưởi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3004" y="1989408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40056" y="1176996"/>
            <a:ext cx="76200" cy="152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52400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Exercise 1: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Nick’s parents are describing their room at the hotel. Listen and draw the furniture in the correct place.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981200" y="1397388"/>
            <a:ext cx="6705600" cy="3784212"/>
            <a:chOff x="1981200" y="1397388"/>
            <a:chExt cx="6705600" cy="3970608"/>
          </a:xfrm>
        </p:grpSpPr>
        <p:sp>
          <p:nvSpPr>
            <p:cNvPr id="7" name="Rectangle 6"/>
            <p:cNvSpPr/>
            <p:nvPr/>
          </p:nvSpPr>
          <p:spPr>
            <a:xfrm>
              <a:off x="1981200" y="1447800"/>
              <a:ext cx="6705600" cy="3505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590800" y="1481796"/>
              <a:ext cx="164592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096000" y="1475936"/>
              <a:ext cx="164592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819400" y="1439592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window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24600" y="1397388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window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6200000" flipV="1">
              <a:off x="3429000" y="4419600"/>
              <a:ext cx="533400" cy="533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2895600" y="4910796"/>
              <a:ext cx="98474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827606" y="4135902"/>
              <a:ext cx="1012874" cy="815926"/>
            </a:xfrm>
            <a:custGeom>
              <a:avLst/>
              <a:gdLst>
                <a:gd name="connsiteX0" fmla="*/ 0 w 1012874"/>
                <a:gd name="connsiteY0" fmla="*/ 815926 h 815926"/>
                <a:gd name="connsiteX1" fmla="*/ 731520 w 1012874"/>
                <a:gd name="connsiteY1" fmla="*/ 140676 h 815926"/>
                <a:gd name="connsiteX2" fmla="*/ 1012874 w 1012874"/>
                <a:gd name="connsiteY2" fmla="*/ 0 h 815926"/>
                <a:gd name="connsiteX3" fmla="*/ 1012874 w 1012874"/>
                <a:gd name="connsiteY3" fmla="*/ 0 h 81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2874" h="815926">
                  <a:moveTo>
                    <a:pt x="0" y="815926"/>
                  </a:moveTo>
                  <a:cubicBezTo>
                    <a:pt x="281354" y="546295"/>
                    <a:pt x="562708" y="276664"/>
                    <a:pt x="731520" y="140676"/>
                  </a:cubicBezTo>
                  <a:cubicBezTo>
                    <a:pt x="900332" y="4688"/>
                    <a:pt x="1012874" y="0"/>
                    <a:pt x="1012874" y="0"/>
                  </a:cubicBezTo>
                  <a:lnTo>
                    <a:pt x="1012874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33800" y="43434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door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4" name="Picture 23" descr="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676400"/>
            <a:ext cx="914400" cy="1051275"/>
          </a:xfrm>
          <a:prstGeom prst="rect">
            <a:avLst/>
          </a:prstGeom>
        </p:spPr>
      </p:pic>
      <p:pic>
        <p:nvPicPr>
          <p:cNvPr id="25" name="Picture 24" descr="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2895600"/>
            <a:ext cx="914400" cy="887858"/>
          </a:xfrm>
          <a:prstGeom prst="rect">
            <a:avLst/>
          </a:prstGeom>
        </p:spPr>
      </p:pic>
      <p:pic>
        <p:nvPicPr>
          <p:cNvPr id="26" name="Picture 25" descr="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" y="3886200"/>
            <a:ext cx="914400" cy="1035982"/>
          </a:xfrm>
          <a:prstGeom prst="rect">
            <a:avLst/>
          </a:prstGeom>
        </p:spPr>
      </p:pic>
      <p:pic>
        <p:nvPicPr>
          <p:cNvPr id="27" name="Picture 26" descr="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7400" y="5083124"/>
            <a:ext cx="931291" cy="1047742"/>
          </a:xfrm>
          <a:prstGeom prst="rect">
            <a:avLst/>
          </a:prstGeom>
        </p:spPr>
      </p:pic>
      <p:pic>
        <p:nvPicPr>
          <p:cNvPr id="28" name="Picture 27" descr="h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44736" y="5103052"/>
            <a:ext cx="838200" cy="990600"/>
          </a:xfrm>
          <a:prstGeom prst="rect">
            <a:avLst/>
          </a:prstGeom>
        </p:spPr>
      </p:pic>
      <p:pic>
        <p:nvPicPr>
          <p:cNvPr id="29" name="Picture 28" descr="f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68736" y="5255452"/>
            <a:ext cx="1174750" cy="899075"/>
          </a:xfrm>
          <a:prstGeom prst="rect">
            <a:avLst/>
          </a:prstGeom>
        </p:spPr>
      </p:pic>
      <p:pic>
        <p:nvPicPr>
          <p:cNvPr id="30" name="Picture 29" descr="c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45136" y="5137496"/>
            <a:ext cx="1765464" cy="1032356"/>
          </a:xfrm>
          <a:prstGeom prst="rect">
            <a:avLst/>
          </a:prstGeom>
        </p:spPr>
      </p:pic>
      <p:pic>
        <p:nvPicPr>
          <p:cNvPr id="32" name="Picture 31" descr="h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5200" y="5334000"/>
            <a:ext cx="838200" cy="990600"/>
          </a:xfrm>
          <a:prstGeom prst="rect">
            <a:avLst/>
          </a:prstGeom>
        </p:spPr>
      </p:pic>
      <p:pic>
        <p:nvPicPr>
          <p:cNvPr id="33" name="Unit 2- Skills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8001000" y="41148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3728E-6 L 0.6158 -0.5282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-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01573E-6 L 0.01319 -0.3795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3811E-6 L 0.02882 -0.5092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8483E-6 L 0.425 -0.3418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17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056E-8 L -0.05277 -0.4826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69103E-6 L -0.12917 -0.5161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9241E-6 L 0.15833 0.2453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6901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1066800"/>
            <a:ext cx="8382000" cy="5334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0"/>
            <a:ext cx="2882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2.Writing</a:t>
            </a:r>
            <a:endParaRPr lang="en-US" sz="54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381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 e-mail to a friend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11430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 to write an e-mail to a friend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803" y="1735020"/>
            <a:ext cx="822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In the subject of line, write briefly what an e-mail is about.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939" y="2310624"/>
            <a:ext cx="8001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Beginning the e-mail with a greeting (Dear / Hi / Hello…)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863952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The introduction is the first paragraph. We can ask about his/ her health, thank him/ her for the previous e-mail or write the reasons for e-mail, etc…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660" y="4043296"/>
            <a:ext cx="7766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In the body, write the subject(s) of the e-mail. Write each subject in a new paragraph.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659" y="4917840"/>
            <a:ext cx="7995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The conclusion is the last paragraph. It includes the closing remarks: saying goodbye, asking your friend to write back, sending your regards to his/her family, etc. 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7200" y="990600"/>
            <a:ext cx="6781800" cy="4953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381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 e-mail to a friend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8808" y="4267200"/>
            <a:ext cx="403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onclusion (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143000"/>
            <a:ext cx="4116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ubject (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email) 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1828800"/>
            <a:ext cx="4345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Greeting (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22860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Dear….,  / Hi…., / Hello …..,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8736" y="2743200"/>
            <a:ext cx="4393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ntroduction (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0" y="3200400"/>
            <a:ext cx="5399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Ask about his/ her health, thank him/ her for…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0528" y="3581400"/>
            <a:ext cx="3536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Body (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email)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4724400"/>
            <a:ext cx="6172200" cy="96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aying goodbye/  Asking your friend to write back/  Sending your regards to his/her family…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Exercise 2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Read Nick’s -email again. Identify the subject, greeting, introduction, body and conclusion of the e-mail.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tranh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1283" y="990600"/>
            <a:ext cx="5132717" cy="5867400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>
            <a:off x="4191000" y="1766668"/>
            <a:ext cx="228600" cy="152400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3928" y="1532208"/>
            <a:ext cx="1343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Subject</a:t>
            </a:r>
            <a:endParaRPr lang="en-US" sz="2800" dirty="0"/>
          </a:p>
        </p:txBody>
      </p:sp>
      <p:sp>
        <p:nvSpPr>
          <p:cNvPr id="9" name="Left Brace 8"/>
          <p:cNvSpPr/>
          <p:nvPr/>
        </p:nvSpPr>
        <p:spPr>
          <a:xfrm>
            <a:off x="4267200" y="2133600"/>
            <a:ext cx="152400" cy="228600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7552" y="2017544"/>
            <a:ext cx="1947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Greeting</a:t>
            </a:r>
            <a:endParaRPr lang="en-US" sz="2800" dirty="0"/>
          </a:p>
        </p:txBody>
      </p:sp>
      <p:sp>
        <p:nvSpPr>
          <p:cNvPr id="11" name="Left Brace 10"/>
          <p:cNvSpPr/>
          <p:nvPr/>
        </p:nvSpPr>
        <p:spPr>
          <a:xfrm>
            <a:off x="4191000" y="2514600"/>
            <a:ext cx="248528" cy="457200"/>
          </a:xfrm>
          <a:prstGeom prst="leftBrace">
            <a:avLst>
              <a:gd name="adj1" fmla="val 8333"/>
              <a:gd name="adj2" fmla="val 46923"/>
            </a:avLst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4239064" y="3152336"/>
            <a:ext cx="256736" cy="2638864"/>
          </a:xfrm>
          <a:prstGeom prst="leftBrace">
            <a:avLst>
              <a:gd name="adj1" fmla="val 8333"/>
              <a:gd name="adj2" fmla="val 46923"/>
            </a:avLst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4267200" y="5943600"/>
            <a:ext cx="248528" cy="457200"/>
          </a:xfrm>
          <a:prstGeom prst="leftBrace">
            <a:avLst>
              <a:gd name="adj1" fmla="val 8333"/>
              <a:gd name="adj2" fmla="val 46923"/>
            </a:avLst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2943664" y="1842868"/>
            <a:ext cx="12192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2895600" y="2250080"/>
            <a:ext cx="1349324" cy="3592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62000" y="2514600"/>
            <a:ext cx="2135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800" dirty="0"/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2971800" y="2743200"/>
            <a:ext cx="12192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2971800" y="4419600"/>
            <a:ext cx="12192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447800" y="4114800"/>
            <a:ext cx="1162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Body </a:t>
            </a:r>
            <a:endParaRPr lang="en-US" sz="2800" dirty="0"/>
          </a:p>
        </p:txBody>
      </p:sp>
      <p:sp>
        <p:nvSpPr>
          <p:cNvPr id="33" name="Rectangle 32"/>
          <p:cNvSpPr/>
          <p:nvPr/>
        </p:nvSpPr>
        <p:spPr>
          <a:xfrm>
            <a:off x="815924" y="5799408"/>
            <a:ext cx="1901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2800" dirty="0"/>
          </a:p>
        </p:txBody>
      </p:sp>
      <p:cxnSp>
        <p:nvCxnSpPr>
          <p:cNvPr id="34" name="Straight Arrow Connector 33"/>
          <p:cNvCxnSpPr/>
          <p:nvPr/>
        </p:nvCxnSpPr>
        <p:spPr>
          <a:xfrm rot="10800000">
            <a:off x="3019864" y="6144064"/>
            <a:ext cx="12192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 animBg="1"/>
      <p:bldP spid="24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1432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Exercise 3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Read the e-mail below and correct it. Write the correct version.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G_42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969469"/>
            <a:ext cx="6705600" cy="5888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533400"/>
            <a:ext cx="6477000" cy="5940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From: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mi@fastmail.com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To: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sophia@quickmail.com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Subject: My house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Hi Sophia,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Thanks for your e-mail. Now I’ll tell you about my house.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 live with my parents and my younger brother in a town house. It’s big. There are six rooms: a living room, a kitchen, two bedrooms and two bathrooms. I like my bedroom best. We’re moving to an apartment soon.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What about you? Where do you live? Tell me in the next e-mail.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Best wishes,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Mi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625</Words>
  <Application>Microsoft Office PowerPoint</Application>
  <PresentationFormat>On-screen Show (4:3)</PresentationFormat>
  <Paragraphs>92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binhminhpc</dc:creator>
  <cp:lastModifiedBy>binhminhpc</cp:lastModifiedBy>
  <cp:revision>24</cp:revision>
  <dcterms:created xsi:type="dcterms:W3CDTF">2015-09-16T17:46:28Z</dcterms:created>
  <dcterms:modified xsi:type="dcterms:W3CDTF">2015-09-16T21:46:53Z</dcterms:modified>
</cp:coreProperties>
</file>